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1" r:id="rId3"/>
    <p:sldId id="33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4" r:id="rId13"/>
    <p:sldId id="325" r:id="rId14"/>
    <p:sldId id="326" r:id="rId15"/>
    <p:sldId id="351" r:id="rId16"/>
    <p:sldId id="350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howGuides="1">
      <p:cViewPr varScale="1">
        <p:scale>
          <a:sx n="93" d="100"/>
          <a:sy n="93" d="100"/>
        </p:scale>
        <p:origin x="714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orage01.sb.by/iblock/afb/9hlkmx6wj9xwnmus1xm6w9ub32snbg1j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"/>
            <a:ext cx="3617895" cy="514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39952" y="1009192"/>
            <a:ext cx="4412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ВЫБОРЫ ПРЕЗИДЕНТА РЕСПУБЛИКИ БЕЛАРУСЬ:</a:t>
            </a:r>
          </a:p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БУДУЩЕЕ ЗАВИСИТ ОТ НАС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594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ноябрь </a:t>
            </a:r>
            <a:r>
              <a:rPr lang="ru-RU" dirty="0"/>
              <a:t>2024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841073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ДОЛЮ БЕЛАРУСИ ПРИХОДИТСЯ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0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24128" y="0"/>
            <a:ext cx="3421812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974724" y="627534"/>
            <a:ext cx="30617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— МИРОВОЙ ЛИДЕР </a:t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ПРОИЗВОДСТВУ БОЛЬШЕГРУЗНЫХ АВТОМОБИЛЕЙ</a:t>
            </a:r>
          </a:p>
          <a:p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ПРОМЫШЛЕННОСТЬ ОБЕСПЕЧИВАЕТ ТРЕТЬ ВВП И 80% ЭКСПОРТА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974724" y="2571750"/>
            <a:ext cx="2773740" cy="79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93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20384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1978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4421" y="1563638"/>
            <a:ext cx="30334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ГОСУДАРСТВЕННАЯ ПРОГРАММА «СТРОИТЕЛЬСТВО ЖИЛЬЯ»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НА 2021-2025 ГОДЫ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55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3024336" cy="30603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7564" y="580786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РЕЙТИНГ СТРАН МИРА ПО ДОСТИЖЕНИЮ ЦЕЛЕЙ УСТОЙЧИВОГО РАЗВИТИЯ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08148" y="4444997"/>
            <a:ext cx="100103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564" y="2067694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ЗАНЯЛА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30-е МЕСТО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ОБОЙДЯ ВСЕ СТРАНЫ СНГ,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И ДР.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01403" y="1995686"/>
            <a:ext cx="257500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кадемия управления\выборы\материалы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5400000">
            <a:off x="8596207" y="-128642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67651" y="417396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3058776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НЫНЕШНИМ ПОКОЛЕНИЯМ БЕЛОРУСОВ ПОСЧАСТЛИВИЛОСЬ РОДИТЬСЯ И ЖИТЬ </a:t>
            </a:r>
            <a:b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МИРНЫМ НЕБОМ. И В ЭТОМ ТОЖЕ ЗАСЛУГА СИЛЬНОГО ПРЕЗИДЕНТА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5459" y="3179432"/>
            <a:ext cx="208317" cy="145146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27534"/>
            <a:ext cx="4536505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i="1" dirty="0" smtClean="0">
                <a:solidFill>
                  <a:schemeClr val="bg1"/>
                </a:solidFill>
              </a:rPr>
              <a:t>НАДО БУДЕТ ПРЫГАТЬ ВЫШЕ!</a:t>
            </a:r>
            <a:endParaRPr lang="en-US" sz="2400" b="1" i="1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2400" b="1" i="1" dirty="0" smtClean="0">
                <a:solidFill>
                  <a:schemeClr val="bg1"/>
                </a:solidFill>
              </a:rPr>
              <a:t>ИДЯ К ЛЮДЯМ СЕГОДНЯ С ЭКЗАМЕНОМ (ОНИ У НАС ПРИМУТ ЭКЗАМЕН ЗА ПЯТИЛЕТКУ), МЫ ДОЛЖНЫ СКАЗАТЬ, ЧТО МЫ СДЕЛАЕМ. КОНКРЕТНО. ВОТ И ВСЯ ПОЛИТИКА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28384" y="174539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0002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заслушал доклад об эффективности работы агропромышленного комплекса, 29 октября 2024 г.</a:t>
            </a:r>
          </a:p>
        </p:txBody>
      </p:sp>
    </p:spTree>
    <p:extLst>
      <p:ext uri="{BB962C8B-B14F-4D97-AF65-F5344CB8AC3E}">
        <p14:creationId xmlns:p14="http://schemas.microsoft.com/office/powerpoint/2010/main" val="18943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56956" y="1560697"/>
            <a:ext cx="459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ОБЩАЯ ИНФОРМАЦИЯ О ХОДЕ ПОДГОТОВКИ И ПРОВЕДЕНИЯ ИЗБИРАТЕЛЬНОЙ КАМПАНИИ ПО ВЫБОРАМ ПРЕЗИДЕНТА РЕСПУБЛИКИ БЕЛАРУСЬ</a:t>
            </a:r>
            <a:endParaRPr lang="ru-RU" b="1" dirty="0"/>
          </a:p>
        </p:txBody>
      </p:sp>
      <p:pic>
        <p:nvPicPr>
          <p:cNvPr id="1026" name="Picture 2" descr="D:\Академия управления\выборы\YQR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567" y="937625"/>
            <a:ext cx="2490389" cy="249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7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888276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-100389" y="-252393"/>
            <a:ext cx="1121528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3995936" y="3076802"/>
            <a:ext cx="1233681" cy="131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544" y="509185"/>
            <a:ext cx="349581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</a:rPr>
              <a:t>Задача </a:t>
            </a:r>
            <a:r>
              <a:rPr lang="ru-RU" sz="1600" b="1" i="1" dirty="0">
                <a:solidFill>
                  <a:schemeClr val="bg1"/>
                </a:solidFill>
              </a:rPr>
              <a:t>наша – провести ее на высоком уровне. Организационном прежде всего. Как я говорю, сделать, хоть мы и для своего народа это проводим, но сделать так, чтобы комар носа не подточил. Но при этом помнить: мы проводим в Беларуси предвыборную кампанию для своего народа и интересы наших людей должны быть поставлены во главу угла. А не так, как кто-то хочет там за </a:t>
            </a:r>
            <a:r>
              <a:rPr lang="ru-RU" sz="1600" b="1" i="1" dirty="0" smtClean="0">
                <a:solidFill>
                  <a:schemeClr val="bg1"/>
                </a:solidFill>
              </a:rPr>
              <a:t>границей</a:t>
            </a:r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544" y="3802394"/>
            <a:ext cx="3936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 smtClean="0">
                <a:solidFill>
                  <a:schemeClr val="bg1"/>
                </a:solidFill>
              </a:rPr>
              <a:t>совещание </a:t>
            </a:r>
            <a:r>
              <a:rPr lang="ru-RU" sz="1200" i="1" dirty="0">
                <a:solidFill>
                  <a:schemeClr val="bg1"/>
                </a:solidFill>
              </a:rPr>
              <a:t>по вопросам проведения выборов 2025 </a:t>
            </a:r>
            <a:r>
              <a:rPr lang="ru-RU" sz="1200" i="1" dirty="0" smtClean="0">
                <a:solidFill>
                  <a:schemeClr val="bg1"/>
                </a:solidFill>
              </a:rPr>
              <a:t>года</a:t>
            </a:r>
            <a:r>
              <a:rPr lang="ru-RU" sz="1200" i="1" dirty="0">
                <a:solidFill>
                  <a:schemeClr val="bg1"/>
                </a:solidFill>
              </a:rPr>
              <a:t>, 5 ноября 2024 г.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AutoShape 2" descr="выборы в РБ 2025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выборы в РБ 2025 г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выборы в РБ 2025 г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7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6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361789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457783"/>
            <a:ext cx="6480720" cy="139388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799" y="555526"/>
            <a:ext cx="6044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НАЗНАЧЕНИЕ ВЫБОРОВ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РЕСПУБЛИКИ БЕЛАРУСЬ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26 ЯНВАРЯ 2025 г. ОБУСЛОВЛЕНО: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67773" y="386733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96242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04456" y="2139702"/>
            <a:ext cx="486003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полным соответствием </a:t>
            </a:r>
            <a:r>
              <a:rPr lang="ru-RU" sz="1600" dirty="0"/>
              <a:t>Конституции и Избирательному </a:t>
            </a:r>
            <a:r>
              <a:rPr lang="ru-RU" sz="1600" dirty="0" smtClean="0"/>
              <a:t>кодексу Республики Беларусь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положительной практикой организации избирательных кампаний в зимний период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оптимальным использованием </a:t>
            </a:r>
            <a:r>
              <a:rPr lang="ru-RU" sz="1600" dirty="0"/>
              <a:t>ресурсов благодаря близости к Единому дню </a:t>
            </a:r>
            <a:r>
              <a:rPr lang="ru-RU" sz="1600" dirty="0" smtClean="0"/>
              <a:t>голосования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необходимостью определить дальнейший стратегический курс социально-экономического развития страны на следующую пятилетку</a:t>
            </a:r>
            <a:endParaRPr lang="ru-RU" sz="1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24065" y="2263020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19771" y="2844569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13145" y="3389347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02124" y="3916931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7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472608" cy="10441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4940" y="521866"/>
            <a:ext cx="5027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 КОНСТИТУЦИЕЙ РЕСПУБЛИКИ БЕЛАРУСЬ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588728"/>
            <a:ext cx="46085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/>
              <a:t>Статья </a:t>
            </a:r>
            <a:r>
              <a:rPr lang="ru-RU" sz="1600" b="1" i="1" dirty="0" smtClean="0"/>
              <a:t>80</a:t>
            </a:r>
            <a:endParaRPr lang="ru-RU" sz="1600" b="1" i="1" dirty="0"/>
          </a:p>
          <a:p>
            <a:r>
              <a:rPr lang="ru-RU" sz="1600" i="1" dirty="0"/>
              <a:t>Президентом Республики Беларусь может быть избран гражданин Республики Беларусь по рождению, не моложе 40 лет, обладающий избирательным правом и постоянно проживающий в Республике Беларусь не менее 20 лет непосредственно перед выборами, не имеющий и не имевший ранее гражданства иностранного государства либо вида на жительство или иного документа иностранного государства, дающего право на льготы и другие </a:t>
            </a:r>
            <a:r>
              <a:rPr lang="ru-RU" sz="1600" i="1" dirty="0" smtClean="0"/>
              <a:t>преимущества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4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09" y="0"/>
            <a:ext cx="91439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11510"/>
            <a:ext cx="5760640" cy="8640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83568" y="627534"/>
            <a:ext cx="779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 ИЗБИРАТЕЛЬНОЙ КАМПАНИИ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37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63638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ПРЕЗИДЕНТСКИХ ВЫБОРОВ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БЕЛАРУСИ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(1994–2020 гг.)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1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2213" y="627534"/>
            <a:ext cx="45365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ДУМАЕТЕ, ЧТО, НАХОДЯСЬ У ЭТОЙ ВЛАСТИ, Я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ЧТО-ТО ЧРЕЗМЕРНОЕ ПОЛУЧИЛ,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ПОЛУЧИЛ ЛИ ВООБЩЕ,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ОШИБАЕТЕСЬ. НИЧЕГО ПОДОБНОГО. Я РАБОТАЮ НА БОЛЬШОЙ ВЫСОКОЙ ДОЛЖНОСТИ, КОТОРУЮ МНЕ ДОВЕРИЛ НАРОД. РАБОТАЮ. А НЕ ВЛАСТВУЮ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7149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93209" y="192367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6239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встрече </a:t>
            </a:r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представителями зарубежных и белорусских 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СМИ, 6 июля 2023 г.</a:t>
            </a:r>
            <a:endParaRPr lang="ru-RU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81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800" y="359447"/>
            <a:ext cx="8208912" cy="10791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92696" y="483518"/>
            <a:ext cx="779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СТРАНА САМОСТОЯТЕЛЬНО ОБЕСПЕЧИВАЕТ СЕБЯ ВО ВСЕХ СТРАТЕГИЧЕСКИ ВАЖНЫХ СФЕРАХ ЖИЗНИ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6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6236</TotalTime>
  <Words>308</Words>
  <Application>Microsoft Office PowerPoint</Application>
  <PresentationFormat>Экран (16:9)</PresentationFormat>
  <Paragraphs>38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382</cp:revision>
  <dcterms:created xsi:type="dcterms:W3CDTF">2024-07-24T10:48:12Z</dcterms:created>
  <dcterms:modified xsi:type="dcterms:W3CDTF">2024-11-12T13:14:14Z</dcterms:modified>
</cp:coreProperties>
</file>